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9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6E94DF-09D0-4DBC-B889-37C610F2B20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CFE51A-4914-4398-B089-9D1902E790BB}">
      <dgm:prSet/>
      <dgm:spPr/>
      <dgm:t>
        <a:bodyPr/>
        <a:lstStyle/>
        <a:p>
          <a:r>
            <a:rPr lang="en-US"/>
            <a:t>18 miniatures</a:t>
          </a:r>
        </a:p>
      </dgm:t>
    </dgm:pt>
    <dgm:pt modelId="{F029369C-5B5A-413D-8D15-84F3A06DE4EA}" type="parTrans" cxnId="{A16239DE-34E0-4DEA-BCA2-CDCBE18B09E0}">
      <dgm:prSet/>
      <dgm:spPr/>
      <dgm:t>
        <a:bodyPr/>
        <a:lstStyle/>
        <a:p>
          <a:endParaRPr lang="en-US"/>
        </a:p>
      </dgm:t>
    </dgm:pt>
    <dgm:pt modelId="{5251FEEE-8773-438E-A485-16197FD7A2FB}" type="sibTrans" cxnId="{A16239DE-34E0-4DEA-BCA2-CDCBE18B09E0}">
      <dgm:prSet/>
      <dgm:spPr/>
      <dgm:t>
        <a:bodyPr/>
        <a:lstStyle/>
        <a:p>
          <a:endParaRPr lang="en-US"/>
        </a:p>
      </dgm:t>
    </dgm:pt>
    <dgm:pt modelId="{B0658B71-1F76-484D-A335-EF08113C09DA}">
      <dgm:prSet/>
      <dgm:spPr/>
      <dgm:t>
        <a:bodyPr/>
        <a:lstStyle/>
        <a:p>
          <a:r>
            <a:rPr lang="en-US"/>
            <a:t>Collect video</a:t>
          </a:r>
        </a:p>
      </dgm:t>
    </dgm:pt>
    <dgm:pt modelId="{FE2578CB-CEEB-47D1-8D6D-ED2250252D3F}" type="parTrans" cxnId="{66213673-2A6B-4D15-80AE-5DDC3686817C}">
      <dgm:prSet/>
      <dgm:spPr/>
      <dgm:t>
        <a:bodyPr/>
        <a:lstStyle/>
        <a:p>
          <a:endParaRPr lang="en-US"/>
        </a:p>
      </dgm:t>
    </dgm:pt>
    <dgm:pt modelId="{7A5D90D4-935B-4871-9000-D7AE4C4C1A81}" type="sibTrans" cxnId="{66213673-2A6B-4D15-80AE-5DDC3686817C}">
      <dgm:prSet/>
      <dgm:spPr/>
      <dgm:t>
        <a:bodyPr/>
        <a:lstStyle/>
        <a:p>
          <a:endParaRPr lang="en-US"/>
        </a:p>
      </dgm:t>
    </dgm:pt>
    <dgm:pt modelId="{84A0CF49-4120-45F9-83E4-8D5EF7347623}">
      <dgm:prSet/>
      <dgm:spPr/>
      <dgm:t>
        <a:bodyPr/>
        <a:lstStyle/>
        <a:p>
          <a:r>
            <a:rPr lang="en-US"/>
            <a:t>Create image for each frame</a:t>
          </a:r>
        </a:p>
      </dgm:t>
    </dgm:pt>
    <dgm:pt modelId="{98C6C14B-AE2F-460D-AC23-F3CE121D11DA}" type="parTrans" cxnId="{F9D50F85-FBA8-4398-9C46-C8603D663B1A}">
      <dgm:prSet/>
      <dgm:spPr/>
      <dgm:t>
        <a:bodyPr/>
        <a:lstStyle/>
        <a:p>
          <a:endParaRPr lang="en-US"/>
        </a:p>
      </dgm:t>
    </dgm:pt>
    <dgm:pt modelId="{C9FDFCCD-DBB3-417A-9110-75E8C96E589F}" type="sibTrans" cxnId="{F9D50F85-FBA8-4398-9C46-C8603D663B1A}">
      <dgm:prSet/>
      <dgm:spPr/>
      <dgm:t>
        <a:bodyPr/>
        <a:lstStyle/>
        <a:p>
          <a:endParaRPr lang="en-US"/>
        </a:p>
      </dgm:t>
    </dgm:pt>
    <dgm:pt modelId="{C9D667DD-8E0D-4104-BD50-5674403CCB79}">
      <dgm:prSet/>
      <dgm:spPr/>
      <dgm:t>
        <a:bodyPr/>
        <a:lstStyle/>
        <a:p>
          <a:r>
            <a:rPr lang="en-US"/>
            <a:t>Annotate each frame</a:t>
          </a:r>
        </a:p>
      </dgm:t>
    </dgm:pt>
    <dgm:pt modelId="{2DEB3F04-972C-4A08-908B-67EB3AA8C068}" type="parTrans" cxnId="{030FC07E-3BDB-4B11-A82C-CB75BCEF949D}">
      <dgm:prSet/>
      <dgm:spPr/>
      <dgm:t>
        <a:bodyPr/>
        <a:lstStyle/>
        <a:p>
          <a:endParaRPr lang="en-US"/>
        </a:p>
      </dgm:t>
    </dgm:pt>
    <dgm:pt modelId="{32001972-30B9-46CE-8166-89470B3863DC}" type="sibTrans" cxnId="{030FC07E-3BDB-4B11-A82C-CB75BCEF949D}">
      <dgm:prSet/>
      <dgm:spPr/>
      <dgm:t>
        <a:bodyPr/>
        <a:lstStyle/>
        <a:p>
          <a:endParaRPr lang="en-US"/>
        </a:p>
      </dgm:t>
    </dgm:pt>
    <dgm:pt modelId="{930303A9-6DD6-4EC7-841B-7DE511429798}">
      <dgm:prSet/>
      <dgm:spPr/>
      <dgm:t>
        <a:bodyPr/>
        <a:lstStyle/>
        <a:p>
          <a:r>
            <a:rPr lang="en-US"/>
            <a:t>Train on image/label data</a:t>
          </a:r>
        </a:p>
      </dgm:t>
    </dgm:pt>
    <dgm:pt modelId="{158E5E4F-31B0-4823-9898-88AEAD4EC402}" type="parTrans" cxnId="{A648832D-87FB-44C2-9C1E-0C50550C59D1}">
      <dgm:prSet/>
      <dgm:spPr/>
      <dgm:t>
        <a:bodyPr/>
        <a:lstStyle/>
        <a:p>
          <a:endParaRPr lang="en-US"/>
        </a:p>
      </dgm:t>
    </dgm:pt>
    <dgm:pt modelId="{9A7DDBDA-0611-4DB9-B045-3BECAFF9D504}" type="sibTrans" cxnId="{A648832D-87FB-44C2-9C1E-0C50550C59D1}">
      <dgm:prSet/>
      <dgm:spPr/>
      <dgm:t>
        <a:bodyPr/>
        <a:lstStyle/>
        <a:p>
          <a:endParaRPr lang="en-US"/>
        </a:p>
      </dgm:t>
    </dgm:pt>
    <dgm:pt modelId="{E17469D3-E677-4114-9D96-89010CD6C958}">
      <dgm:prSet/>
      <dgm:spPr/>
      <dgm:t>
        <a:bodyPr/>
        <a:lstStyle/>
        <a:p>
          <a:r>
            <a:rPr lang="en-US"/>
            <a:t>Check training statistics</a:t>
          </a:r>
        </a:p>
      </dgm:t>
    </dgm:pt>
    <dgm:pt modelId="{B9A2437E-8E85-41EB-AE33-2DC13078AC48}" type="parTrans" cxnId="{4DC7C3F1-81AB-490C-9DA8-BEF7E21E5D84}">
      <dgm:prSet/>
      <dgm:spPr/>
      <dgm:t>
        <a:bodyPr/>
        <a:lstStyle/>
        <a:p>
          <a:endParaRPr lang="en-US"/>
        </a:p>
      </dgm:t>
    </dgm:pt>
    <dgm:pt modelId="{D81F9FDE-9DF1-48B7-AF9A-F6C5220854F4}" type="sibTrans" cxnId="{4DC7C3F1-81AB-490C-9DA8-BEF7E21E5D84}">
      <dgm:prSet/>
      <dgm:spPr/>
      <dgm:t>
        <a:bodyPr/>
        <a:lstStyle/>
        <a:p>
          <a:endParaRPr lang="en-US"/>
        </a:p>
      </dgm:t>
    </dgm:pt>
    <dgm:pt modelId="{1298452A-E624-4D35-9A0F-BD1255E23726}">
      <dgm:prSet/>
      <dgm:spPr/>
      <dgm:t>
        <a:bodyPr/>
        <a:lstStyle/>
        <a:p>
          <a:r>
            <a:rPr lang="en-US"/>
            <a:t>Check inference</a:t>
          </a:r>
        </a:p>
      </dgm:t>
    </dgm:pt>
    <dgm:pt modelId="{50956EFC-332C-4C2F-AD76-200084993FFA}" type="parTrans" cxnId="{ED072E26-E88B-4E3F-81B3-A980E7802D01}">
      <dgm:prSet/>
      <dgm:spPr/>
      <dgm:t>
        <a:bodyPr/>
        <a:lstStyle/>
        <a:p>
          <a:endParaRPr lang="en-US"/>
        </a:p>
      </dgm:t>
    </dgm:pt>
    <dgm:pt modelId="{AFD64704-C2C4-41A2-B4A4-BCA7890D2412}" type="sibTrans" cxnId="{ED072E26-E88B-4E3F-81B3-A980E7802D01}">
      <dgm:prSet/>
      <dgm:spPr/>
      <dgm:t>
        <a:bodyPr/>
        <a:lstStyle/>
        <a:p>
          <a:endParaRPr lang="en-US"/>
        </a:p>
      </dgm:t>
    </dgm:pt>
    <dgm:pt modelId="{03844919-0064-4FF2-9708-377AF287C8F2}">
      <dgm:prSet/>
      <dgm:spPr/>
      <dgm:t>
        <a:bodyPr/>
        <a:lstStyle/>
        <a:p>
          <a:r>
            <a:rPr lang="en-US"/>
            <a:t>Add additional set of images with a different background to force training to see only the miniature</a:t>
          </a:r>
        </a:p>
      </dgm:t>
    </dgm:pt>
    <dgm:pt modelId="{42D6981B-30BD-4381-A8C8-B65717649DB3}" type="parTrans" cxnId="{0F98717D-DE40-403D-9C20-53324DA8F6DA}">
      <dgm:prSet/>
      <dgm:spPr/>
      <dgm:t>
        <a:bodyPr/>
        <a:lstStyle/>
        <a:p>
          <a:endParaRPr lang="en-US"/>
        </a:p>
      </dgm:t>
    </dgm:pt>
    <dgm:pt modelId="{2B0E8D52-75C6-466B-BC4C-A3DE90D5DE14}" type="sibTrans" cxnId="{0F98717D-DE40-403D-9C20-53324DA8F6DA}">
      <dgm:prSet/>
      <dgm:spPr/>
      <dgm:t>
        <a:bodyPr/>
        <a:lstStyle/>
        <a:p>
          <a:endParaRPr lang="en-US"/>
        </a:p>
      </dgm:t>
    </dgm:pt>
    <dgm:pt modelId="{0744417D-C77A-4309-BE7F-B441126AE5CF}" type="pres">
      <dgm:prSet presAssocID="{5D6E94DF-09D0-4DBC-B889-37C610F2B201}" presName="linear" presStyleCnt="0">
        <dgm:presLayoutVars>
          <dgm:animLvl val="lvl"/>
          <dgm:resizeHandles val="exact"/>
        </dgm:presLayoutVars>
      </dgm:prSet>
      <dgm:spPr/>
    </dgm:pt>
    <dgm:pt modelId="{DDAE9234-2F4A-4982-9BBA-FC403FCB3E36}" type="pres">
      <dgm:prSet presAssocID="{A7CFE51A-4914-4398-B089-9D1902E790B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90398C16-3F78-43FE-97A9-3F0126AFC812}" type="pres">
      <dgm:prSet presAssocID="{5251FEEE-8773-438E-A485-16197FD7A2FB}" presName="spacer" presStyleCnt="0"/>
      <dgm:spPr/>
    </dgm:pt>
    <dgm:pt modelId="{4A38CF2A-D6EA-4D43-BDCB-7D05344EC2A9}" type="pres">
      <dgm:prSet presAssocID="{B0658B71-1F76-484D-A335-EF08113C09DA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C11CDD3-A3FC-4553-937B-F4FCF5E8182D}" type="pres">
      <dgm:prSet presAssocID="{7A5D90D4-935B-4871-9000-D7AE4C4C1A81}" presName="spacer" presStyleCnt="0"/>
      <dgm:spPr/>
    </dgm:pt>
    <dgm:pt modelId="{82F97DC5-5660-4BEB-9EF8-78DC3EA4591B}" type="pres">
      <dgm:prSet presAssocID="{84A0CF49-4120-45F9-83E4-8D5EF7347623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534E5F2D-4DB8-4213-8CB8-10FBF61938BC}" type="pres">
      <dgm:prSet presAssocID="{C9FDFCCD-DBB3-417A-9110-75E8C96E589F}" presName="spacer" presStyleCnt="0"/>
      <dgm:spPr/>
    </dgm:pt>
    <dgm:pt modelId="{62E1BCAA-8A92-486B-90E3-04C4761DE0F3}" type="pres">
      <dgm:prSet presAssocID="{C9D667DD-8E0D-4104-BD50-5674403CCB79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92F8D9F-E5BF-4913-941C-B54B9DADD9D5}" type="pres">
      <dgm:prSet presAssocID="{32001972-30B9-46CE-8166-89470B3863DC}" presName="spacer" presStyleCnt="0"/>
      <dgm:spPr/>
    </dgm:pt>
    <dgm:pt modelId="{0A05880F-F763-47E8-B50A-4A77EACF9C27}" type="pres">
      <dgm:prSet presAssocID="{930303A9-6DD6-4EC7-841B-7DE511429798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4419CEB-AB39-4DF0-A91E-F1CA500444D7}" type="pres">
      <dgm:prSet presAssocID="{9A7DDBDA-0611-4DB9-B045-3BECAFF9D504}" presName="spacer" presStyleCnt="0"/>
      <dgm:spPr/>
    </dgm:pt>
    <dgm:pt modelId="{E0E41CD8-56F7-4712-BC67-0434C5A69BFA}" type="pres">
      <dgm:prSet presAssocID="{E17469D3-E677-4114-9D96-89010CD6C958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7AA55AE-B1A4-4227-940F-E8FC449C51D3}" type="pres">
      <dgm:prSet presAssocID="{D81F9FDE-9DF1-48B7-AF9A-F6C5220854F4}" presName="spacer" presStyleCnt="0"/>
      <dgm:spPr/>
    </dgm:pt>
    <dgm:pt modelId="{AE3D12E4-6813-4B77-971D-7FC49A8232F0}" type="pres">
      <dgm:prSet presAssocID="{1298452A-E624-4D35-9A0F-BD1255E2372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68FCE06-242E-428C-BDBF-DF4C05119284}" type="pres">
      <dgm:prSet presAssocID="{AFD64704-C2C4-41A2-B4A4-BCA7890D2412}" presName="spacer" presStyleCnt="0"/>
      <dgm:spPr/>
    </dgm:pt>
    <dgm:pt modelId="{7BC33AA8-97E2-4732-847B-F862C69F18D5}" type="pres">
      <dgm:prSet presAssocID="{03844919-0064-4FF2-9708-377AF287C8F2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264D9F19-E929-4F43-B148-533CE268D2A1}" type="presOf" srcId="{930303A9-6DD6-4EC7-841B-7DE511429798}" destId="{0A05880F-F763-47E8-B50A-4A77EACF9C27}" srcOrd="0" destOrd="0" presId="urn:microsoft.com/office/officeart/2005/8/layout/vList2"/>
    <dgm:cxn modelId="{4D1FF125-1C97-4C2A-AC18-B82FB3C33F9C}" type="presOf" srcId="{C9D667DD-8E0D-4104-BD50-5674403CCB79}" destId="{62E1BCAA-8A92-486B-90E3-04C4761DE0F3}" srcOrd="0" destOrd="0" presId="urn:microsoft.com/office/officeart/2005/8/layout/vList2"/>
    <dgm:cxn modelId="{ED072E26-E88B-4E3F-81B3-A980E7802D01}" srcId="{5D6E94DF-09D0-4DBC-B889-37C610F2B201}" destId="{1298452A-E624-4D35-9A0F-BD1255E23726}" srcOrd="6" destOrd="0" parTransId="{50956EFC-332C-4C2F-AD76-200084993FFA}" sibTransId="{AFD64704-C2C4-41A2-B4A4-BCA7890D2412}"/>
    <dgm:cxn modelId="{A648832D-87FB-44C2-9C1E-0C50550C59D1}" srcId="{5D6E94DF-09D0-4DBC-B889-37C610F2B201}" destId="{930303A9-6DD6-4EC7-841B-7DE511429798}" srcOrd="4" destOrd="0" parTransId="{158E5E4F-31B0-4823-9898-88AEAD4EC402}" sibTransId="{9A7DDBDA-0611-4DB9-B045-3BECAFF9D504}"/>
    <dgm:cxn modelId="{EFBC2A3A-B603-456A-85E2-C8255E52E948}" type="presOf" srcId="{E17469D3-E677-4114-9D96-89010CD6C958}" destId="{E0E41CD8-56F7-4712-BC67-0434C5A69BFA}" srcOrd="0" destOrd="0" presId="urn:microsoft.com/office/officeart/2005/8/layout/vList2"/>
    <dgm:cxn modelId="{66213673-2A6B-4D15-80AE-5DDC3686817C}" srcId="{5D6E94DF-09D0-4DBC-B889-37C610F2B201}" destId="{B0658B71-1F76-484D-A335-EF08113C09DA}" srcOrd="1" destOrd="0" parTransId="{FE2578CB-CEEB-47D1-8D6D-ED2250252D3F}" sibTransId="{7A5D90D4-935B-4871-9000-D7AE4C4C1A81}"/>
    <dgm:cxn modelId="{0F98717D-DE40-403D-9C20-53324DA8F6DA}" srcId="{5D6E94DF-09D0-4DBC-B889-37C610F2B201}" destId="{03844919-0064-4FF2-9708-377AF287C8F2}" srcOrd="7" destOrd="0" parTransId="{42D6981B-30BD-4381-A8C8-B65717649DB3}" sibTransId="{2B0E8D52-75C6-466B-BC4C-A3DE90D5DE14}"/>
    <dgm:cxn modelId="{030FC07E-3BDB-4B11-A82C-CB75BCEF949D}" srcId="{5D6E94DF-09D0-4DBC-B889-37C610F2B201}" destId="{C9D667DD-8E0D-4104-BD50-5674403CCB79}" srcOrd="3" destOrd="0" parTransId="{2DEB3F04-972C-4A08-908B-67EB3AA8C068}" sibTransId="{32001972-30B9-46CE-8166-89470B3863DC}"/>
    <dgm:cxn modelId="{F9D50F85-FBA8-4398-9C46-C8603D663B1A}" srcId="{5D6E94DF-09D0-4DBC-B889-37C610F2B201}" destId="{84A0CF49-4120-45F9-83E4-8D5EF7347623}" srcOrd="2" destOrd="0" parTransId="{98C6C14B-AE2F-460D-AC23-F3CE121D11DA}" sibTransId="{C9FDFCCD-DBB3-417A-9110-75E8C96E589F}"/>
    <dgm:cxn modelId="{D2F1318B-26D4-4FEF-92F2-7543FDBEACCF}" type="presOf" srcId="{5D6E94DF-09D0-4DBC-B889-37C610F2B201}" destId="{0744417D-C77A-4309-BE7F-B441126AE5CF}" srcOrd="0" destOrd="0" presId="urn:microsoft.com/office/officeart/2005/8/layout/vList2"/>
    <dgm:cxn modelId="{3615039E-9C49-4A6C-83EE-3DCE4D028D88}" type="presOf" srcId="{B0658B71-1F76-484D-A335-EF08113C09DA}" destId="{4A38CF2A-D6EA-4D43-BDCB-7D05344EC2A9}" srcOrd="0" destOrd="0" presId="urn:microsoft.com/office/officeart/2005/8/layout/vList2"/>
    <dgm:cxn modelId="{7E9DAABF-D2F1-4B83-996E-B93E6935723D}" type="presOf" srcId="{1298452A-E624-4D35-9A0F-BD1255E23726}" destId="{AE3D12E4-6813-4B77-971D-7FC49A8232F0}" srcOrd="0" destOrd="0" presId="urn:microsoft.com/office/officeart/2005/8/layout/vList2"/>
    <dgm:cxn modelId="{DB8DC5DB-DE74-495D-A69B-3045DCFDA3F6}" type="presOf" srcId="{84A0CF49-4120-45F9-83E4-8D5EF7347623}" destId="{82F97DC5-5660-4BEB-9EF8-78DC3EA4591B}" srcOrd="0" destOrd="0" presId="urn:microsoft.com/office/officeart/2005/8/layout/vList2"/>
    <dgm:cxn modelId="{A16239DE-34E0-4DEA-BCA2-CDCBE18B09E0}" srcId="{5D6E94DF-09D0-4DBC-B889-37C610F2B201}" destId="{A7CFE51A-4914-4398-B089-9D1902E790BB}" srcOrd="0" destOrd="0" parTransId="{F029369C-5B5A-413D-8D15-84F3A06DE4EA}" sibTransId="{5251FEEE-8773-438E-A485-16197FD7A2FB}"/>
    <dgm:cxn modelId="{4DC7C3F1-81AB-490C-9DA8-BEF7E21E5D84}" srcId="{5D6E94DF-09D0-4DBC-B889-37C610F2B201}" destId="{E17469D3-E677-4114-9D96-89010CD6C958}" srcOrd="5" destOrd="0" parTransId="{B9A2437E-8E85-41EB-AE33-2DC13078AC48}" sibTransId="{D81F9FDE-9DF1-48B7-AF9A-F6C5220854F4}"/>
    <dgm:cxn modelId="{0A08DBF7-C728-4840-AD4B-9BD7693EFF86}" type="presOf" srcId="{03844919-0064-4FF2-9708-377AF287C8F2}" destId="{7BC33AA8-97E2-4732-847B-F862C69F18D5}" srcOrd="0" destOrd="0" presId="urn:microsoft.com/office/officeart/2005/8/layout/vList2"/>
    <dgm:cxn modelId="{87B6B4FC-EEBC-4066-97D7-FE3C275E98B5}" type="presOf" srcId="{A7CFE51A-4914-4398-B089-9D1902E790BB}" destId="{DDAE9234-2F4A-4982-9BBA-FC403FCB3E36}" srcOrd="0" destOrd="0" presId="urn:microsoft.com/office/officeart/2005/8/layout/vList2"/>
    <dgm:cxn modelId="{2FBE81D0-166A-45B6-AD26-C707DEB79039}" type="presParOf" srcId="{0744417D-C77A-4309-BE7F-B441126AE5CF}" destId="{DDAE9234-2F4A-4982-9BBA-FC403FCB3E36}" srcOrd="0" destOrd="0" presId="urn:microsoft.com/office/officeart/2005/8/layout/vList2"/>
    <dgm:cxn modelId="{01EB194E-F8B3-4DF5-B3DB-B4E5F576DA0E}" type="presParOf" srcId="{0744417D-C77A-4309-BE7F-B441126AE5CF}" destId="{90398C16-3F78-43FE-97A9-3F0126AFC812}" srcOrd="1" destOrd="0" presId="urn:microsoft.com/office/officeart/2005/8/layout/vList2"/>
    <dgm:cxn modelId="{8412C137-70BE-471C-84A9-959671BC080D}" type="presParOf" srcId="{0744417D-C77A-4309-BE7F-B441126AE5CF}" destId="{4A38CF2A-D6EA-4D43-BDCB-7D05344EC2A9}" srcOrd="2" destOrd="0" presId="urn:microsoft.com/office/officeart/2005/8/layout/vList2"/>
    <dgm:cxn modelId="{934CDE6C-E3D7-4B55-A930-D006A1316D8D}" type="presParOf" srcId="{0744417D-C77A-4309-BE7F-B441126AE5CF}" destId="{CC11CDD3-A3FC-4553-937B-F4FCF5E8182D}" srcOrd="3" destOrd="0" presId="urn:microsoft.com/office/officeart/2005/8/layout/vList2"/>
    <dgm:cxn modelId="{B0B29B38-5104-41C6-B0F8-DBE7C3691404}" type="presParOf" srcId="{0744417D-C77A-4309-BE7F-B441126AE5CF}" destId="{82F97DC5-5660-4BEB-9EF8-78DC3EA4591B}" srcOrd="4" destOrd="0" presId="urn:microsoft.com/office/officeart/2005/8/layout/vList2"/>
    <dgm:cxn modelId="{A64B924B-EFEF-4955-ACFA-325342A42B58}" type="presParOf" srcId="{0744417D-C77A-4309-BE7F-B441126AE5CF}" destId="{534E5F2D-4DB8-4213-8CB8-10FBF61938BC}" srcOrd="5" destOrd="0" presId="urn:microsoft.com/office/officeart/2005/8/layout/vList2"/>
    <dgm:cxn modelId="{463958A3-760C-4713-B997-84EEE4894FD6}" type="presParOf" srcId="{0744417D-C77A-4309-BE7F-B441126AE5CF}" destId="{62E1BCAA-8A92-486B-90E3-04C4761DE0F3}" srcOrd="6" destOrd="0" presId="urn:microsoft.com/office/officeart/2005/8/layout/vList2"/>
    <dgm:cxn modelId="{477F2B8F-0202-46F2-868C-7B0E683FE053}" type="presParOf" srcId="{0744417D-C77A-4309-BE7F-B441126AE5CF}" destId="{F92F8D9F-E5BF-4913-941C-B54B9DADD9D5}" srcOrd="7" destOrd="0" presId="urn:microsoft.com/office/officeart/2005/8/layout/vList2"/>
    <dgm:cxn modelId="{41AB6F0A-66C1-43E0-AE66-0577EB156B8E}" type="presParOf" srcId="{0744417D-C77A-4309-BE7F-B441126AE5CF}" destId="{0A05880F-F763-47E8-B50A-4A77EACF9C27}" srcOrd="8" destOrd="0" presId="urn:microsoft.com/office/officeart/2005/8/layout/vList2"/>
    <dgm:cxn modelId="{98BD778A-1BC7-4C5F-9BB9-3AF28FD6444C}" type="presParOf" srcId="{0744417D-C77A-4309-BE7F-B441126AE5CF}" destId="{14419CEB-AB39-4DF0-A91E-F1CA500444D7}" srcOrd="9" destOrd="0" presId="urn:microsoft.com/office/officeart/2005/8/layout/vList2"/>
    <dgm:cxn modelId="{EA504FB9-3606-4BC0-801E-FCE595A71B4E}" type="presParOf" srcId="{0744417D-C77A-4309-BE7F-B441126AE5CF}" destId="{E0E41CD8-56F7-4712-BC67-0434C5A69BFA}" srcOrd="10" destOrd="0" presId="urn:microsoft.com/office/officeart/2005/8/layout/vList2"/>
    <dgm:cxn modelId="{592E5DB2-2B65-419B-B999-5C4E0024EE7A}" type="presParOf" srcId="{0744417D-C77A-4309-BE7F-B441126AE5CF}" destId="{E7AA55AE-B1A4-4227-940F-E8FC449C51D3}" srcOrd="11" destOrd="0" presId="urn:microsoft.com/office/officeart/2005/8/layout/vList2"/>
    <dgm:cxn modelId="{0184B2F8-D46F-4880-B2BC-B8EA2C50331E}" type="presParOf" srcId="{0744417D-C77A-4309-BE7F-B441126AE5CF}" destId="{AE3D12E4-6813-4B77-971D-7FC49A8232F0}" srcOrd="12" destOrd="0" presId="urn:microsoft.com/office/officeart/2005/8/layout/vList2"/>
    <dgm:cxn modelId="{8CE9B904-3B7B-4571-8FFB-0FE1C4FC94F5}" type="presParOf" srcId="{0744417D-C77A-4309-BE7F-B441126AE5CF}" destId="{868FCE06-242E-428C-BDBF-DF4C05119284}" srcOrd="13" destOrd="0" presId="urn:microsoft.com/office/officeart/2005/8/layout/vList2"/>
    <dgm:cxn modelId="{DD5DA3D4-3763-462D-B22A-79B2B854A6F8}" type="presParOf" srcId="{0744417D-C77A-4309-BE7F-B441126AE5CF}" destId="{7BC33AA8-97E2-4732-847B-F862C69F18D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6372A7-21EE-436A-AFC1-9DD40F0CADBD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FE01AD3-A5A3-471D-9ED1-9D355D29F513}">
      <dgm:prSet/>
      <dgm:spPr/>
      <dgm:t>
        <a:bodyPr/>
        <a:lstStyle/>
        <a:p>
          <a:r>
            <a:rPr lang="en-US"/>
            <a:t>Videos were split into images using extract_frames function from our labs</a:t>
          </a:r>
        </a:p>
      </dgm:t>
    </dgm:pt>
    <dgm:pt modelId="{F0D28A76-EBED-4E24-9A8D-B6D451FBB2E0}" type="parTrans" cxnId="{7196C55A-CFB0-4DBE-8933-82A1E061FFCC}">
      <dgm:prSet/>
      <dgm:spPr/>
      <dgm:t>
        <a:bodyPr/>
        <a:lstStyle/>
        <a:p>
          <a:endParaRPr lang="en-US"/>
        </a:p>
      </dgm:t>
    </dgm:pt>
    <dgm:pt modelId="{25518884-4EC0-49D7-BF51-A6AB9C9B3BB0}" type="sibTrans" cxnId="{7196C55A-CFB0-4DBE-8933-82A1E061FFCC}">
      <dgm:prSet/>
      <dgm:spPr/>
      <dgm:t>
        <a:bodyPr/>
        <a:lstStyle/>
        <a:p>
          <a:endParaRPr lang="en-US"/>
        </a:p>
      </dgm:t>
    </dgm:pt>
    <dgm:pt modelId="{77658154-D285-4456-B008-9F70E535419B}">
      <dgm:prSet/>
      <dgm:spPr/>
      <dgm:t>
        <a:bodyPr/>
        <a:lstStyle/>
        <a:p>
          <a:r>
            <a:rPr lang="en-US"/>
            <a:t>LabelImg was used for annotation</a:t>
          </a:r>
        </a:p>
      </dgm:t>
    </dgm:pt>
    <dgm:pt modelId="{A774C8FF-CDD9-42E1-BAA0-C70CDA5FC5C8}" type="parTrans" cxnId="{185860AD-7CCE-4ED9-A8F6-AB66E954326C}">
      <dgm:prSet/>
      <dgm:spPr/>
      <dgm:t>
        <a:bodyPr/>
        <a:lstStyle/>
        <a:p>
          <a:endParaRPr lang="en-US"/>
        </a:p>
      </dgm:t>
    </dgm:pt>
    <dgm:pt modelId="{0A37292D-D0C4-4AF4-A527-B03960E9009D}" type="sibTrans" cxnId="{185860AD-7CCE-4ED9-A8F6-AB66E954326C}">
      <dgm:prSet/>
      <dgm:spPr/>
      <dgm:t>
        <a:bodyPr/>
        <a:lstStyle/>
        <a:p>
          <a:endParaRPr lang="en-US"/>
        </a:p>
      </dgm:t>
    </dgm:pt>
    <dgm:pt modelId="{4003A166-78E3-46F8-B3D2-4C9AB1F226BA}">
      <dgm:prSet/>
      <dgm:spPr/>
      <dgm:t>
        <a:bodyPr/>
        <a:lstStyle/>
        <a:p>
          <a:r>
            <a:rPr lang="en-US"/>
            <a:t>Yolosplitter was used for separating the annotated files &amp; txt labels into train (70%), test (20%), and validation (10%)</a:t>
          </a:r>
        </a:p>
      </dgm:t>
    </dgm:pt>
    <dgm:pt modelId="{919AF977-0BF7-4429-A893-7DE4AB97E566}" type="parTrans" cxnId="{A09326AF-DB2F-4D68-B4F2-97712889042F}">
      <dgm:prSet/>
      <dgm:spPr/>
      <dgm:t>
        <a:bodyPr/>
        <a:lstStyle/>
        <a:p>
          <a:endParaRPr lang="en-US"/>
        </a:p>
      </dgm:t>
    </dgm:pt>
    <dgm:pt modelId="{EE867505-6F85-4A92-A9E4-61395BCF7D6A}" type="sibTrans" cxnId="{A09326AF-DB2F-4D68-B4F2-97712889042F}">
      <dgm:prSet/>
      <dgm:spPr/>
      <dgm:t>
        <a:bodyPr/>
        <a:lstStyle/>
        <a:p>
          <a:endParaRPr lang="en-US"/>
        </a:p>
      </dgm:t>
    </dgm:pt>
    <dgm:pt modelId="{E032F2FD-FC37-4936-B99E-21F39F60892E}">
      <dgm:prSet/>
      <dgm:spPr/>
      <dgm:t>
        <a:bodyPr/>
        <a:lstStyle/>
        <a:p>
          <a:r>
            <a:rPr lang="en-US"/>
            <a:t>Yolo11n was used for training (with augmentations adjusted)</a:t>
          </a:r>
        </a:p>
      </dgm:t>
    </dgm:pt>
    <dgm:pt modelId="{7F8E2855-CC31-4282-8ACD-8C2CBFF1127B}" type="parTrans" cxnId="{3D7DDE3A-7E13-40A6-A224-CB4F5FF6ADB1}">
      <dgm:prSet/>
      <dgm:spPr/>
      <dgm:t>
        <a:bodyPr/>
        <a:lstStyle/>
        <a:p>
          <a:endParaRPr lang="en-US"/>
        </a:p>
      </dgm:t>
    </dgm:pt>
    <dgm:pt modelId="{D3D7A468-C61F-4468-8899-1FC6A77D35B9}" type="sibTrans" cxnId="{3D7DDE3A-7E13-40A6-A224-CB4F5FF6ADB1}">
      <dgm:prSet/>
      <dgm:spPr/>
      <dgm:t>
        <a:bodyPr/>
        <a:lstStyle/>
        <a:p>
          <a:endParaRPr lang="en-US"/>
        </a:p>
      </dgm:t>
    </dgm:pt>
    <dgm:pt modelId="{7F35E308-110D-4B7C-A35B-CB81C345CE49}">
      <dgm:prSet/>
      <dgm:spPr/>
      <dgm:t>
        <a:bodyPr/>
        <a:lstStyle/>
        <a:p>
          <a:r>
            <a:rPr lang="en-US"/>
            <a:t>MLFlow was used for tracking during training (100 epochs)</a:t>
          </a:r>
        </a:p>
      </dgm:t>
    </dgm:pt>
    <dgm:pt modelId="{6AD80C7C-5CFB-4E4D-86B3-45B469E572D4}" type="parTrans" cxnId="{6CC53C6D-D0ED-42B1-B169-145D1D05C579}">
      <dgm:prSet/>
      <dgm:spPr/>
      <dgm:t>
        <a:bodyPr/>
        <a:lstStyle/>
        <a:p>
          <a:endParaRPr lang="en-US"/>
        </a:p>
      </dgm:t>
    </dgm:pt>
    <dgm:pt modelId="{961B30D5-0C65-4E42-8063-9D27DE744F30}" type="sibTrans" cxnId="{6CC53C6D-D0ED-42B1-B169-145D1D05C579}">
      <dgm:prSet/>
      <dgm:spPr/>
      <dgm:t>
        <a:bodyPr/>
        <a:lstStyle/>
        <a:p>
          <a:endParaRPr lang="en-US"/>
        </a:p>
      </dgm:t>
    </dgm:pt>
    <dgm:pt modelId="{767045EC-D578-4F32-A5BA-8D8B50B3BBEB}">
      <dgm:prSet/>
      <dgm:spPr/>
      <dgm:t>
        <a:bodyPr/>
        <a:lstStyle/>
        <a:p>
          <a:r>
            <a:rPr lang="en-US"/>
            <a:t>Yolo was used for inference</a:t>
          </a:r>
        </a:p>
      </dgm:t>
    </dgm:pt>
    <dgm:pt modelId="{509E391F-006F-4FE5-8F4A-9FEEC7CAA3F8}" type="parTrans" cxnId="{2C14E56F-55C7-4B44-B7E9-A3A4EE4A8848}">
      <dgm:prSet/>
      <dgm:spPr/>
      <dgm:t>
        <a:bodyPr/>
        <a:lstStyle/>
        <a:p>
          <a:endParaRPr lang="en-US"/>
        </a:p>
      </dgm:t>
    </dgm:pt>
    <dgm:pt modelId="{4EDEE01A-211D-486E-8DD9-5C0EAB087E31}" type="sibTrans" cxnId="{2C14E56F-55C7-4B44-B7E9-A3A4EE4A8848}">
      <dgm:prSet/>
      <dgm:spPr/>
      <dgm:t>
        <a:bodyPr/>
        <a:lstStyle/>
        <a:p>
          <a:endParaRPr lang="en-US"/>
        </a:p>
      </dgm:t>
    </dgm:pt>
    <dgm:pt modelId="{E5F2CBC4-E456-4923-A7BA-4CE8701B3F24}" type="pres">
      <dgm:prSet presAssocID="{9B6372A7-21EE-436A-AFC1-9DD40F0CADBD}" presName="Name0" presStyleCnt="0">
        <dgm:presLayoutVars>
          <dgm:dir/>
          <dgm:resizeHandles val="exact"/>
        </dgm:presLayoutVars>
      </dgm:prSet>
      <dgm:spPr/>
    </dgm:pt>
    <dgm:pt modelId="{68BBB2FF-EDA2-4E61-AC43-51EBE08A977A}" type="pres">
      <dgm:prSet presAssocID="{8FE01AD3-A5A3-471D-9ED1-9D355D29F513}" presName="node" presStyleLbl="node1" presStyleIdx="0" presStyleCnt="6">
        <dgm:presLayoutVars>
          <dgm:bulletEnabled val="1"/>
        </dgm:presLayoutVars>
      </dgm:prSet>
      <dgm:spPr/>
    </dgm:pt>
    <dgm:pt modelId="{05C4ECAA-D86B-405C-9263-497822B7AF05}" type="pres">
      <dgm:prSet presAssocID="{25518884-4EC0-49D7-BF51-A6AB9C9B3BB0}" presName="sibTrans" presStyleLbl="sibTrans1D1" presStyleIdx="0" presStyleCnt="5"/>
      <dgm:spPr/>
    </dgm:pt>
    <dgm:pt modelId="{5C874A0E-EC8B-4279-9676-E691DCAB0220}" type="pres">
      <dgm:prSet presAssocID="{25518884-4EC0-49D7-BF51-A6AB9C9B3BB0}" presName="connectorText" presStyleLbl="sibTrans1D1" presStyleIdx="0" presStyleCnt="5"/>
      <dgm:spPr/>
    </dgm:pt>
    <dgm:pt modelId="{C894DC20-3E69-4484-B93A-2795EF3D5917}" type="pres">
      <dgm:prSet presAssocID="{77658154-D285-4456-B008-9F70E535419B}" presName="node" presStyleLbl="node1" presStyleIdx="1" presStyleCnt="6">
        <dgm:presLayoutVars>
          <dgm:bulletEnabled val="1"/>
        </dgm:presLayoutVars>
      </dgm:prSet>
      <dgm:spPr/>
    </dgm:pt>
    <dgm:pt modelId="{487AE481-7DB8-4D6B-9015-1EFF493A6387}" type="pres">
      <dgm:prSet presAssocID="{0A37292D-D0C4-4AF4-A527-B03960E9009D}" presName="sibTrans" presStyleLbl="sibTrans1D1" presStyleIdx="1" presStyleCnt="5"/>
      <dgm:spPr/>
    </dgm:pt>
    <dgm:pt modelId="{1FC25FF0-97F0-448E-AF7E-FEFD86CC8FFC}" type="pres">
      <dgm:prSet presAssocID="{0A37292D-D0C4-4AF4-A527-B03960E9009D}" presName="connectorText" presStyleLbl="sibTrans1D1" presStyleIdx="1" presStyleCnt="5"/>
      <dgm:spPr/>
    </dgm:pt>
    <dgm:pt modelId="{A1928E69-3F9C-4B9C-85B3-1E116E601E91}" type="pres">
      <dgm:prSet presAssocID="{4003A166-78E3-46F8-B3D2-4C9AB1F226BA}" presName="node" presStyleLbl="node1" presStyleIdx="2" presStyleCnt="6">
        <dgm:presLayoutVars>
          <dgm:bulletEnabled val="1"/>
        </dgm:presLayoutVars>
      </dgm:prSet>
      <dgm:spPr/>
    </dgm:pt>
    <dgm:pt modelId="{8CBE212C-58C3-4567-BEF3-6D73FCCD336A}" type="pres">
      <dgm:prSet presAssocID="{EE867505-6F85-4A92-A9E4-61395BCF7D6A}" presName="sibTrans" presStyleLbl="sibTrans1D1" presStyleIdx="2" presStyleCnt="5"/>
      <dgm:spPr/>
    </dgm:pt>
    <dgm:pt modelId="{E5B5A485-7F62-4A0F-8BC7-87F8DF1ADF99}" type="pres">
      <dgm:prSet presAssocID="{EE867505-6F85-4A92-A9E4-61395BCF7D6A}" presName="connectorText" presStyleLbl="sibTrans1D1" presStyleIdx="2" presStyleCnt="5"/>
      <dgm:spPr/>
    </dgm:pt>
    <dgm:pt modelId="{570A7C90-074F-4B46-80BE-2BDC8D0E0A3D}" type="pres">
      <dgm:prSet presAssocID="{E032F2FD-FC37-4936-B99E-21F39F60892E}" presName="node" presStyleLbl="node1" presStyleIdx="3" presStyleCnt="6">
        <dgm:presLayoutVars>
          <dgm:bulletEnabled val="1"/>
        </dgm:presLayoutVars>
      </dgm:prSet>
      <dgm:spPr/>
    </dgm:pt>
    <dgm:pt modelId="{A1FA8137-20A8-4D76-BBA1-FB60D2C0BB15}" type="pres">
      <dgm:prSet presAssocID="{D3D7A468-C61F-4468-8899-1FC6A77D35B9}" presName="sibTrans" presStyleLbl="sibTrans1D1" presStyleIdx="3" presStyleCnt="5"/>
      <dgm:spPr/>
    </dgm:pt>
    <dgm:pt modelId="{81720A54-BDD8-4682-8045-CCC8935C8D1F}" type="pres">
      <dgm:prSet presAssocID="{D3D7A468-C61F-4468-8899-1FC6A77D35B9}" presName="connectorText" presStyleLbl="sibTrans1D1" presStyleIdx="3" presStyleCnt="5"/>
      <dgm:spPr/>
    </dgm:pt>
    <dgm:pt modelId="{0676D9A3-9D16-4E03-9F67-F5F6A7A52C70}" type="pres">
      <dgm:prSet presAssocID="{7F35E308-110D-4B7C-A35B-CB81C345CE49}" presName="node" presStyleLbl="node1" presStyleIdx="4" presStyleCnt="6">
        <dgm:presLayoutVars>
          <dgm:bulletEnabled val="1"/>
        </dgm:presLayoutVars>
      </dgm:prSet>
      <dgm:spPr/>
    </dgm:pt>
    <dgm:pt modelId="{7B4748F3-A025-4A89-A5E2-3AC2FF6DBC94}" type="pres">
      <dgm:prSet presAssocID="{961B30D5-0C65-4E42-8063-9D27DE744F30}" presName="sibTrans" presStyleLbl="sibTrans1D1" presStyleIdx="4" presStyleCnt="5"/>
      <dgm:spPr/>
    </dgm:pt>
    <dgm:pt modelId="{6519141E-F39F-43C2-90A2-311C674B91EF}" type="pres">
      <dgm:prSet presAssocID="{961B30D5-0C65-4E42-8063-9D27DE744F30}" presName="connectorText" presStyleLbl="sibTrans1D1" presStyleIdx="4" presStyleCnt="5"/>
      <dgm:spPr/>
    </dgm:pt>
    <dgm:pt modelId="{2066F2A9-04B4-4BE4-86A0-61556783DFDA}" type="pres">
      <dgm:prSet presAssocID="{767045EC-D578-4F32-A5BA-8D8B50B3BBEB}" presName="node" presStyleLbl="node1" presStyleIdx="5" presStyleCnt="6">
        <dgm:presLayoutVars>
          <dgm:bulletEnabled val="1"/>
        </dgm:presLayoutVars>
      </dgm:prSet>
      <dgm:spPr/>
    </dgm:pt>
  </dgm:ptLst>
  <dgm:cxnLst>
    <dgm:cxn modelId="{F04B8001-E780-4676-91CD-EF3B0DFEE4EC}" type="presOf" srcId="{0A37292D-D0C4-4AF4-A527-B03960E9009D}" destId="{1FC25FF0-97F0-448E-AF7E-FEFD86CC8FFC}" srcOrd="1" destOrd="0" presId="urn:microsoft.com/office/officeart/2016/7/layout/RepeatingBendingProcessNew"/>
    <dgm:cxn modelId="{03EEA601-09F2-4E41-8860-7CCA4544EA13}" type="presOf" srcId="{4003A166-78E3-46F8-B3D2-4C9AB1F226BA}" destId="{A1928E69-3F9C-4B9C-85B3-1E116E601E91}" srcOrd="0" destOrd="0" presId="urn:microsoft.com/office/officeart/2016/7/layout/RepeatingBendingProcessNew"/>
    <dgm:cxn modelId="{F8BC4805-0D72-47C0-8A9C-546ABA5DF05C}" type="presOf" srcId="{0A37292D-D0C4-4AF4-A527-B03960E9009D}" destId="{487AE481-7DB8-4D6B-9015-1EFF493A6387}" srcOrd="0" destOrd="0" presId="urn:microsoft.com/office/officeart/2016/7/layout/RepeatingBendingProcessNew"/>
    <dgm:cxn modelId="{FDEE2A08-E6EA-492A-BF71-C55A9268DA5A}" type="presOf" srcId="{D3D7A468-C61F-4468-8899-1FC6A77D35B9}" destId="{A1FA8137-20A8-4D76-BBA1-FB60D2C0BB15}" srcOrd="0" destOrd="0" presId="urn:microsoft.com/office/officeart/2016/7/layout/RepeatingBendingProcessNew"/>
    <dgm:cxn modelId="{4543D31C-1239-4A88-AF60-28FACB49391F}" type="presOf" srcId="{25518884-4EC0-49D7-BF51-A6AB9C9B3BB0}" destId="{5C874A0E-EC8B-4279-9676-E691DCAB0220}" srcOrd="1" destOrd="0" presId="urn:microsoft.com/office/officeart/2016/7/layout/RepeatingBendingProcessNew"/>
    <dgm:cxn modelId="{1D8E5B2C-D275-4E53-B549-99DD55E55323}" type="presOf" srcId="{D3D7A468-C61F-4468-8899-1FC6A77D35B9}" destId="{81720A54-BDD8-4682-8045-CCC8935C8D1F}" srcOrd="1" destOrd="0" presId="urn:microsoft.com/office/officeart/2016/7/layout/RepeatingBendingProcessNew"/>
    <dgm:cxn modelId="{3D7DDE3A-7E13-40A6-A224-CB4F5FF6ADB1}" srcId="{9B6372A7-21EE-436A-AFC1-9DD40F0CADBD}" destId="{E032F2FD-FC37-4936-B99E-21F39F60892E}" srcOrd="3" destOrd="0" parTransId="{7F8E2855-CC31-4282-8ACD-8C2CBFF1127B}" sibTransId="{D3D7A468-C61F-4468-8899-1FC6A77D35B9}"/>
    <dgm:cxn modelId="{B3ADD068-4B89-42C0-891C-3E5634AFF0F4}" type="presOf" srcId="{EE867505-6F85-4A92-A9E4-61395BCF7D6A}" destId="{8CBE212C-58C3-4567-BEF3-6D73FCCD336A}" srcOrd="0" destOrd="0" presId="urn:microsoft.com/office/officeart/2016/7/layout/RepeatingBendingProcessNew"/>
    <dgm:cxn modelId="{6FE3DF4B-3DCF-4641-8C22-260A5CE33457}" type="presOf" srcId="{8FE01AD3-A5A3-471D-9ED1-9D355D29F513}" destId="{68BBB2FF-EDA2-4E61-AC43-51EBE08A977A}" srcOrd="0" destOrd="0" presId="urn:microsoft.com/office/officeart/2016/7/layout/RepeatingBendingProcessNew"/>
    <dgm:cxn modelId="{6CC53C6D-D0ED-42B1-B169-145D1D05C579}" srcId="{9B6372A7-21EE-436A-AFC1-9DD40F0CADBD}" destId="{7F35E308-110D-4B7C-A35B-CB81C345CE49}" srcOrd="4" destOrd="0" parTransId="{6AD80C7C-5CFB-4E4D-86B3-45B469E572D4}" sibTransId="{961B30D5-0C65-4E42-8063-9D27DE744F30}"/>
    <dgm:cxn modelId="{2C14E56F-55C7-4B44-B7E9-A3A4EE4A8848}" srcId="{9B6372A7-21EE-436A-AFC1-9DD40F0CADBD}" destId="{767045EC-D578-4F32-A5BA-8D8B50B3BBEB}" srcOrd="5" destOrd="0" parTransId="{509E391F-006F-4FE5-8F4A-9FEEC7CAA3F8}" sibTransId="{4EDEE01A-211D-486E-8DD9-5C0EAB087E31}"/>
    <dgm:cxn modelId="{FD9C0D51-43C5-450F-94EF-257B371D5098}" type="presOf" srcId="{E032F2FD-FC37-4936-B99E-21F39F60892E}" destId="{570A7C90-074F-4B46-80BE-2BDC8D0E0A3D}" srcOrd="0" destOrd="0" presId="urn:microsoft.com/office/officeart/2016/7/layout/RepeatingBendingProcessNew"/>
    <dgm:cxn modelId="{B66C8475-D820-48A1-9A38-B31553D6BFF9}" type="presOf" srcId="{9B6372A7-21EE-436A-AFC1-9DD40F0CADBD}" destId="{E5F2CBC4-E456-4923-A7BA-4CE8701B3F24}" srcOrd="0" destOrd="0" presId="urn:microsoft.com/office/officeart/2016/7/layout/RepeatingBendingProcessNew"/>
    <dgm:cxn modelId="{D034BB76-EC03-495C-A9F5-0C6082FC9B05}" type="presOf" srcId="{767045EC-D578-4F32-A5BA-8D8B50B3BBEB}" destId="{2066F2A9-04B4-4BE4-86A0-61556783DFDA}" srcOrd="0" destOrd="0" presId="urn:microsoft.com/office/officeart/2016/7/layout/RepeatingBendingProcessNew"/>
    <dgm:cxn modelId="{7196C55A-CFB0-4DBE-8933-82A1E061FFCC}" srcId="{9B6372A7-21EE-436A-AFC1-9DD40F0CADBD}" destId="{8FE01AD3-A5A3-471D-9ED1-9D355D29F513}" srcOrd="0" destOrd="0" parTransId="{F0D28A76-EBED-4E24-9A8D-B6D451FBB2E0}" sibTransId="{25518884-4EC0-49D7-BF51-A6AB9C9B3BB0}"/>
    <dgm:cxn modelId="{4F0AE97A-ABDD-49D1-9D7F-44E2214725A9}" type="presOf" srcId="{961B30D5-0C65-4E42-8063-9D27DE744F30}" destId="{6519141E-F39F-43C2-90A2-311C674B91EF}" srcOrd="1" destOrd="0" presId="urn:microsoft.com/office/officeart/2016/7/layout/RepeatingBendingProcessNew"/>
    <dgm:cxn modelId="{FFC9DA7B-4844-48DA-A926-888BC9B1D139}" type="presOf" srcId="{EE867505-6F85-4A92-A9E4-61395BCF7D6A}" destId="{E5B5A485-7F62-4A0F-8BC7-87F8DF1ADF99}" srcOrd="1" destOrd="0" presId="urn:microsoft.com/office/officeart/2016/7/layout/RepeatingBendingProcessNew"/>
    <dgm:cxn modelId="{B1477CA7-B9D4-44E1-8B62-18B49D8E25E1}" type="presOf" srcId="{7F35E308-110D-4B7C-A35B-CB81C345CE49}" destId="{0676D9A3-9D16-4E03-9F67-F5F6A7A52C70}" srcOrd="0" destOrd="0" presId="urn:microsoft.com/office/officeart/2016/7/layout/RepeatingBendingProcessNew"/>
    <dgm:cxn modelId="{185860AD-7CCE-4ED9-A8F6-AB66E954326C}" srcId="{9B6372A7-21EE-436A-AFC1-9DD40F0CADBD}" destId="{77658154-D285-4456-B008-9F70E535419B}" srcOrd="1" destOrd="0" parTransId="{A774C8FF-CDD9-42E1-BAA0-C70CDA5FC5C8}" sibTransId="{0A37292D-D0C4-4AF4-A527-B03960E9009D}"/>
    <dgm:cxn modelId="{A09326AF-DB2F-4D68-B4F2-97712889042F}" srcId="{9B6372A7-21EE-436A-AFC1-9DD40F0CADBD}" destId="{4003A166-78E3-46F8-B3D2-4C9AB1F226BA}" srcOrd="2" destOrd="0" parTransId="{919AF977-0BF7-4429-A893-7DE4AB97E566}" sibTransId="{EE867505-6F85-4A92-A9E4-61395BCF7D6A}"/>
    <dgm:cxn modelId="{C283BDC2-156D-4855-882F-433FA06D2DBB}" type="presOf" srcId="{961B30D5-0C65-4E42-8063-9D27DE744F30}" destId="{7B4748F3-A025-4A89-A5E2-3AC2FF6DBC94}" srcOrd="0" destOrd="0" presId="urn:microsoft.com/office/officeart/2016/7/layout/RepeatingBendingProcessNew"/>
    <dgm:cxn modelId="{E5A344EA-D7AF-4A99-A471-6129CFE4BB6B}" type="presOf" srcId="{25518884-4EC0-49D7-BF51-A6AB9C9B3BB0}" destId="{05C4ECAA-D86B-405C-9263-497822B7AF05}" srcOrd="0" destOrd="0" presId="urn:microsoft.com/office/officeart/2016/7/layout/RepeatingBendingProcessNew"/>
    <dgm:cxn modelId="{F442F0F3-F3A5-432F-AFAD-C7CBD2068B69}" type="presOf" srcId="{77658154-D285-4456-B008-9F70E535419B}" destId="{C894DC20-3E69-4484-B93A-2795EF3D5917}" srcOrd="0" destOrd="0" presId="urn:microsoft.com/office/officeart/2016/7/layout/RepeatingBendingProcessNew"/>
    <dgm:cxn modelId="{4E5E4AEF-98B4-4F72-9E00-5D2C2638D68F}" type="presParOf" srcId="{E5F2CBC4-E456-4923-A7BA-4CE8701B3F24}" destId="{68BBB2FF-EDA2-4E61-AC43-51EBE08A977A}" srcOrd="0" destOrd="0" presId="urn:microsoft.com/office/officeart/2016/7/layout/RepeatingBendingProcessNew"/>
    <dgm:cxn modelId="{E03CF8BA-3CE1-4922-95A5-45A66CA75144}" type="presParOf" srcId="{E5F2CBC4-E456-4923-A7BA-4CE8701B3F24}" destId="{05C4ECAA-D86B-405C-9263-497822B7AF05}" srcOrd="1" destOrd="0" presId="urn:microsoft.com/office/officeart/2016/7/layout/RepeatingBendingProcessNew"/>
    <dgm:cxn modelId="{3CD4ECF5-91C9-4852-AF9A-05D6146B722B}" type="presParOf" srcId="{05C4ECAA-D86B-405C-9263-497822B7AF05}" destId="{5C874A0E-EC8B-4279-9676-E691DCAB0220}" srcOrd="0" destOrd="0" presId="urn:microsoft.com/office/officeart/2016/7/layout/RepeatingBendingProcessNew"/>
    <dgm:cxn modelId="{6974616E-1CA6-482B-9913-BA69D60C1193}" type="presParOf" srcId="{E5F2CBC4-E456-4923-A7BA-4CE8701B3F24}" destId="{C894DC20-3E69-4484-B93A-2795EF3D5917}" srcOrd="2" destOrd="0" presId="urn:microsoft.com/office/officeart/2016/7/layout/RepeatingBendingProcessNew"/>
    <dgm:cxn modelId="{5AADBEA4-3E39-412A-B693-F74225AE5EC5}" type="presParOf" srcId="{E5F2CBC4-E456-4923-A7BA-4CE8701B3F24}" destId="{487AE481-7DB8-4D6B-9015-1EFF493A6387}" srcOrd="3" destOrd="0" presId="urn:microsoft.com/office/officeart/2016/7/layout/RepeatingBendingProcessNew"/>
    <dgm:cxn modelId="{7EEF72E4-7AFA-4F8E-A28F-1DD789053FF8}" type="presParOf" srcId="{487AE481-7DB8-4D6B-9015-1EFF493A6387}" destId="{1FC25FF0-97F0-448E-AF7E-FEFD86CC8FFC}" srcOrd="0" destOrd="0" presId="urn:microsoft.com/office/officeart/2016/7/layout/RepeatingBendingProcessNew"/>
    <dgm:cxn modelId="{326E18A2-7AB2-403D-8DB3-2A941A451F8C}" type="presParOf" srcId="{E5F2CBC4-E456-4923-A7BA-4CE8701B3F24}" destId="{A1928E69-3F9C-4B9C-85B3-1E116E601E91}" srcOrd="4" destOrd="0" presId="urn:microsoft.com/office/officeart/2016/7/layout/RepeatingBendingProcessNew"/>
    <dgm:cxn modelId="{8D4B71C7-C9FA-49F6-BAD3-32C4F596047F}" type="presParOf" srcId="{E5F2CBC4-E456-4923-A7BA-4CE8701B3F24}" destId="{8CBE212C-58C3-4567-BEF3-6D73FCCD336A}" srcOrd="5" destOrd="0" presId="urn:microsoft.com/office/officeart/2016/7/layout/RepeatingBendingProcessNew"/>
    <dgm:cxn modelId="{F1D97BDF-6202-45F3-87F2-D053D512AE68}" type="presParOf" srcId="{8CBE212C-58C3-4567-BEF3-6D73FCCD336A}" destId="{E5B5A485-7F62-4A0F-8BC7-87F8DF1ADF99}" srcOrd="0" destOrd="0" presId="urn:microsoft.com/office/officeart/2016/7/layout/RepeatingBendingProcessNew"/>
    <dgm:cxn modelId="{4D923D67-DBA1-45CA-A751-A3DD9C64195E}" type="presParOf" srcId="{E5F2CBC4-E456-4923-A7BA-4CE8701B3F24}" destId="{570A7C90-074F-4B46-80BE-2BDC8D0E0A3D}" srcOrd="6" destOrd="0" presId="urn:microsoft.com/office/officeart/2016/7/layout/RepeatingBendingProcessNew"/>
    <dgm:cxn modelId="{E6CFE458-5C13-4B73-89B2-390A2B892E39}" type="presParOf" srcId="{E5F2CBC4-E456-4923-A7BA-4CE8701B3F24}" destId="{A1FA8137-20A8-4D76-BBA1-FB60D2C0BB15}" srcOrd="7" destOrd="0" presId="urn:microsoft.com/office/officeart/2016/7/layout/RepeatingBendingProcessNew"/>
    <dgm:cxn modelId="{135356C4-6C71-468E-8CA2-E399A6B4C613}" type="presParOf" srcId="{A1FA8137-20A8-4D76-BBA1-FB60D2C0BB15}" destId="{81720A54-BDD8-4682-8045-CCC8935C8D1F}" srcOrd="0" destOrd="0" presId="urn:microsoft.com/office/officeart/2016/7/layout/RepeatingBendingProcessNew"/>
    <dgm:cxn modelId="{DE485D92-A77C-4BDB-9369-08C434D0BC8A}" type="presParOf" srcId="{E5F2CBC4-E456-4923-A7BA-4CE8701B3F24}" destId="{0676D9A3-9D16-4E03-9F67-F5F6A7A52C70}" srcOrd="8" destOrd="0" presId="urn:microsoft.com/office/officeart/2016/7/layout/RepeatingBendingProcessNew"/>
    <dgm:cxn modelId="{F3C7292F-17E0-4359-8CE5-E93E05A2E27A}" type="presParOf" srcId="{E5F2CBC4-E456-4923-A7BA-4CE8701B3F24}" destId="{7B4748F3-A025-4A89-A5E2-3AC2FF6DBC94}" srcOrd="9" destOrd="0" presId="urn:microsoft.com/office/officeart/2016/7/layout/RepeatingBendingProcessNew"/>
    <dgm:cxn modelId="{2163DA40-4EB9-47D6-B25C-6B1DA32D4882}" type="presParOf" srcId="{7B4748F3-A025-4A89-A5E2-3AC2FF6DBC94}" destId="{6519141E-F39F-43C2-90A2-311C674B91EF}" srcOrd="0" destOrd="0" presId="urn:microsoft.com/office/officeart/2016/7/layout/RepeatingBendingProcessNew"/>
    <dgm:cxn modelId="{8BDD7A44-781E-4D8E-B131-AB54C7D312F5}" type="presParOf" srcId="{E5F2CBC4-E456-4923-A7BA-4CE8701B3F24}" destId="{2066F2A9-04B4-4BE4-86A0-61556783DFD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E9234-2F4A-4982-9BBA-FC403FCB3E36}">
      <dsp:nvSpPr>
        <dsp:cNvPr id="0" name=""/>
        <dsp:cNvSpPr/>
      </dsp:nvSpPr>
      <dsp:spPr>
        <a:xfrm>
          <a:off x="0" y="10399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18 miniatures</a:t>
          </a:r>
        </a:p>
      </dsp:txBody>
      <dsp:txXfrm>
        <a:off x="31185" y="41584"/>
        <a:ext cx="6604463" cy="576450"/>
      </dsp:txXfrm>
    </dsp:sp>
    <dsp:sp modelId="{4A38CF2A-D6EA-4D43-BDCB-7D05344EC2A9}">
      <dsp:nvSpPr>
        <dsp:cNvPr id="0" name=""/>
        <dsp:cNvSpPr/>
      </dsp:nvSpPr>
      <dsp:spPr>
        <a:xfrm>
          <a:off x="0" y="695299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920516"/>
                <a:satOff val="-2642"/>
                <a:lumOff val="-42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920516"/>
                <a:satOff val="-2642"/>
                <a:lumOff val="-42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920516"/>
                <a:satOff val="-2642"/>
                <a:lumOff val="-42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Collect video</a:t>
          </a:r>
        </a:p>
      </dsp:txBody>
      <dsp:txXfrm>
        <a:off x="31185" y="726484"/>
        <a:ext cx="6604463" cy="576450"/>
      </dsp:txXfrm>
    </dsp:sp>
    <dsp:sp modelId="{82F97DC5-5660-4BEB-9EF8-78DC3EA4591B}">
      <dsp:nvSpPr>
        <dsp:cNvPr id="0" name=""/>
        <dsp:cNvSpPr/>
      </dsp:nvSpPr>
      <dsp:spPr>
        <a:xfrm>
          <a:off x="0" y="1380199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1841033"/>
                <a:satOff val="-5284"/>
                <a:lumOff val="-84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841033"/>
                <a:satOff val="-5284"/>
                <a:lumOff val="-84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841033"/>
                <a:satOff val="-5284"/>
                <a:lumOff val="-84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 image for each frame</a:t>
          </a:r>
        </a:p>
      </dsp:txBody>
      <dsp:txXfrm>
        <a:off x="31185" y="1411384"/>
        <a:ext cx="6604463" cy="576450"/>
      </dsp:txXfrm>
    </dsp:sp>
    <dsp:sp modelId="{62E1BCAA-8A92-486B-90E3-04C4761DE0F3}">
      <dsp:nvSpPr>
        <dsp:cNvPr id="0" name=""/>
        <dsp:cNvSpPr/>
      </dsp:nvSpPr>
      <dsp:spPr>
        <a:xfrm>
          <a:off x="0" y="2065099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2761549"/>
                <a:satOff val="-7926"/>
                <a:lumOff val="-126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761549"/>
                <a:satOff val="-7926"/>
                <a:lumOff val="-126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761549"/>
                <a:satOff val="-7926"/>
                <a:lumOff val="-126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Annotate each frame</a:t>
          </a:r>
        </a:p>
      </dsp:txBody>
      <dsp:txXfrm>
        <a:off x="31185" y="2096284"/>
        <a:ext cx="6604463" cy="576450"/>
      </dsp:txXfrm>
    </dsp:sp>
    <dsp:sp modelId="{0A05880F-F763-47E8-B50A-4A77EACF9C27}">
      <dsp:nvSpPr>
        <dsp:cNvPr id="0" name=""/>
        <dsp:cNvSpPr/>
      </dsp:nvSpPr>
      <dsp:spPr>
        <a:xfrm>
          <a:off x="0" y="2750000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3682065"/>
                <a:satOff val="-10567"/>
                <a:lumOff val="-169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682065"/>
                <a:satOff val="-10567"/>
                <a:lumOff val="-169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682065"/>
                <a:satOff val="-10567"/>
                <a:lumOff val="-169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Train on image/label data</a:t>
          </a:r>
        </a:p>
      </dsp:txBody>
      <dsp:txXfrm>
        <a:off x="31185" y="2781185"/>
        <a:ext cx="6604463" cy="576450"/>
      </dsp:txXfrm>
    </dsp:sp>
    <dsp:sp modelId="{E0E41CD8-56F7-4712-BC67-0434C5A69BFA}">
      <dsp:nvSpPr>
        <dsp:cNvPr id="0" name=""/>
        <dsp:cNvSpPr/>
      </dsp:nvSpPr>
      <dsp:spPr>
        <a:xfrm>
          <a:off x="0" y="3434900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4602581"/>
                <a:satOff val="-13209"/>
                <a:lumOff val="-211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602581"/>
                <a:satOff val="-13209"/>
                <a:lumOff val="-211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602581"/>
                <a:satOff val="-13209"/>
                <a:lumOff val="-211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Check training statistics</a:t>
          </a:r>
        </a:p>
      </dsp:txBody>
      <dsp:txXfrm>
        <a:off x="31185" y="3466085"/>
        <a:ext cx="6604463" cy="576450"/>
      </dsp:txXfrm>
    </dsp:sp>
    <dsp:sp modelId="{AE3D12E4-6813-4B77-971D-7FC49A8232F0}">
      <dsp:nvSpPr>
        <dsp:cNvPr id="0" name=""/>
        <dsp:cNvSpPr/>
      </dsp:nvSpPr>
      <dsp:spPr>
        <a:xfrm>
          <a:off x="0" y="4119800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5523098"/>
                <a:satOff val="-15851"/>
                <a:lumOff val="-253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523098"/>
                <a:satOff val="-15851"/>
                <a:lumOff val="-253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523098"/>
                <a:satOff val="-15851"/>
                <a:lumOff val="-253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Check inference</a:t>
          </a:r>
        </a:p>
      </dsp:txBody>
      <dsp:txXfrm>
        <a:off x="31185" y="4150985"/>
        <a:ext cx="6604463" cy="576450"/>
      </dsp:txXfrm>
    </dsp:sp>
    <dsp:sp modelId="{7BC33AA8-97E2-4732-847B-F862C69F18D5}">
      <dsp:nvSpPr>
        <dsp:cNvPr id="0" name=""/>
        <dsp:cNvSpPr/>
      </dsp:nvSpPr>
      <dsp:spPr>
        <a:xfrm>
          <a:off x="0" y="4804700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Add additional set of images with a different background to force training to see only the miniature</a:t>
          </a:r>
        </a:p>
      </dsp:txBody>
      <dsp:txXfrm>
        <a:off x="31185" y="4835885"/>
        <a:ext cx="6604463" cy="576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4ECAA-D86B-405C-9263-497822B7AF05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68BBB2FF-EDA2-4E61-AC43-51EBE08A977A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Videos were split into images using extract_frames function from our labs</a:t>
          </a:r>
        </a:p>
      </dsp:txBody>
      <dsp:txXfrm>
        <a:off x="8061" y="5979"/>
        <a:ext cx="3034531" cy="1820718"/>
      </dsp:txXfrm>
    </dsp:sp>
    <dsp:sp modelId="{487AE481-7DB8-4D6B-9015-1EFF493A6387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C894DC20-3E69-4484-B93A-2795EF3D5917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1288723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3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3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LabelImg was used for annotation</a:t>
          </a:r>
        </a:p>
      </dsp:txBody>
      <dsp:txXfrm>
        <a:off x="3740534" y="5979"/>
        <a:ext cx="3034531" cy="1820718"/>
      </dsp:txXfrm>
    </dsp:sp>
    <dsp:sp modelId="{8CBE212C-58C3-4567-BEF3-6D73FCCD336A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A1928E69-3F9C-4B9C-85B3-1E116E601E91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Yolosplitter was used for separating the annotated files &amp; txt labels into train (70%), test (20%), and validation (10%)</a:t>
          </a:r>
        </a:p>
      </dsp:txBody>
      <dsp:txXfrm>
        <a:off x="7473007" y="5979"/>
        <a:ext cx="3034531" cy="1820718"/>
      </dsp:txXfrm>
    </dsp:sp>
    <dsp:sp modelId="{A1FA8137-20A8-4D76-BBA1-FB60D2C0BB15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570A7C90-074F-4B46-80BE-2BDC8D0E0A3D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3866169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9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9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Yolo11n was used for training (with augmentations adjusted)</a:t>
          </a:r>
        </a:p>
      </dsp:txBody>
      <dsp:txXfrm>
        <a:off x="8061" y="2524640"/>
        <a:ext cx="3034531" cy="1820718"/>
      </dsp:txXfrm>
    </dsp:sp>
    <dsp:sp modelId="{7B4748F3-A025-4A89-A5E2-3AC2FF6DBC94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0676D9A3-9D16-4E03-9F67-F5F6A7A52C70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5154891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1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1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MLFlow was used for tracking during training (100 epochs)</a:t>
          </a:r>
        </a:p>
      </dsp:txBody>
      <dsp:txXfrm>
        <a:off x="3740534" y="2524640"/>
        <a:ext cx="3034531" cy="1820718"/>
      </dsp:txXfrm>
    </dsp:sp>
    <dsp:sp modelId="{2066F2A9-04B4-4BE4-86A0-61556783DFDA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Yolo was used for inference</a:t>
          </a:r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323-CD8D-317C-9302-9AD9D3452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DE1A4-EAF7-8075-BD47-3A4DB4E2B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A994F-4700-5450-3D16-646A4C936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59030-858A-58F8-DA74-97B76254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62583-8B14-32DF-1BEB-ADBBC4B0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6303-62C4-3551-B412-1F639110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DA604-F3C3-BC57-AAE8-2E3A09132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7C211-7569-1E11-803D-CA8037BE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CDA85-B2AA-E26E-2D5F-7653EB23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1719-0F39-FBB5-3FFF-526E555D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3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5CD5CA-95C4-01E9-6AA0-35A2A1A14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688A1-43CD-C4F1-DD0E-60F939D69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F2B3B-4D4F-8812-4949-60F521483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F78B5-9208-AC7B-860F-A322CD86B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0E3FB-98DB-BB04-1FBC-1EDC202A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8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D621-EEB1-0D21-0876-78D55203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20DCC-BF27-D465-F3ED-1CB71156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A0DAB-4B02-1F3E-4A43-0E76B36E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18ABA-5E74-3F9D-EA81-C14BD918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9E463-2000-DA07-E190-C3053253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6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FC3C-C071-6274-3EF0-D624306F8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82AA8-0A9E-887F-DDA2-26A33497D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AA907-1B85-514D-4C0F-9ABC78D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783CE-CC9D-04A6-53B7-FB67F8E2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B809-9189-8C02-E19D-691AC106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76F5-1CBB-08CC-6239-D68A0E04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63743-4859-D37E-15FB-E3EE614DC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0ABC1-437D-478C-0B4E-50973D64E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C88DA-9BDD-2B11-2C93-BE15D0F7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79FAC-9A32-C551-EEDD-83608C7B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09256-6A34-3238-19B6-863AEA00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0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6109-A774-8A81-3DA2-70D39B183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190DF-87A3-26E5-3DF4-F2BEDE143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D09C2-6806-5663-2019-2AB5A771A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E2F36-9292-DA34-E506-0919F5AE1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57C9E-D1BD-5680-936B-D57FD832A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9278D-2967-945D-8B5D-F65AE176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27DF0-8AB8-0107-AC1D-86F16009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9A75B0-EF9C-CFA7-9118-BF0A4390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7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D931-E09B-570E-F319-D7579806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E5163-2E04-E304-BA03-3C082E36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8F471-1727-A221-1BAC-7CC14864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AC18F-1EB2-8744-1E59-8506D04C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22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07D58C-4F25-0FD3-02EE-E979ED11F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8C374-DCF4-1561-9C78-DAE900E18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82E58-D6BC-95AF-A37C-C49C15ED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7CEC-CF5A-6A05-478F-4CFED9C2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8DD73-3F1E-E265-6B3F-AB498DD16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A5642-4115-3023-E106-C27CA38DB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E86AA-BCCC-9E6E-B831-5946713C7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EAE38-C31A-C190-7457-9AC1E280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5F606-8B29-0C66-DA13-A403A1EB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0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2C32-A988-1C45-9883-DCB12650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90271-605E-C4C8-6EA8-F501FFEC6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24EEA-8B64-93BD-7821-901FA3696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55DB1-38AF-14A6-F809-91BA6C85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85EC1-A0F3-BCE9-6CC2-974CB1DCB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D18FA-4DCC-FD69-58EE-693CD956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7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633D9-AD6C-4347-FC71-B40F4365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CEB3C-8251-D2E6-E9B6-E6469A5A4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400B1-3A7B-2125-B448-51A790F4E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2FACF1-FD4A-4E82-8924-5CC0D8F589E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E24D8-624D-3C5F-C26F-E71DE65D9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DBA9-F90F-A8B8-8767-88375D700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1564E-D634-4618-851F-5D2ABB1A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9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ipankarmedh1.medium.com/real-time-object-detection-with-yolo-and-webcam-enhancing-your-computer-vision-skills-861b97c7899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toy figurines&#10;&#10;AI-generated content may be incorrect.">
            <a:extLst>
              <a:ext uri="{FF2B5EF4-FFF2-40B4-BE49-F238E27FC236}">
                <a16:creationId xmlns:a16="http://schemas.microsoft.com/office/drawing/2014/main" id="{A2C7238C-6FD1-CF45-CE02-8CD32404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B3B11-3E08-B90D-7612-F68131C07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Miniature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EF7E7-E0AC-7D9C-AC0D-F4824262A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DATA 690 AI</a:t>
            </a:r>
          </a:p>
          <a:p>
            <a:endParaRPr lang="en-US" sz="1700">
              <a:solidFill>
                <a:srgbClr val="FFFFFF"/>
              </a:solidFill>
            </a:endParaRPr>
          </a:p>
          <a:p>
            <a:r>
              <a:rPr lang="en-US" sz="1700">
                <a:solidFill>
                  <a:srgbClr val="FFFFFF"/>
                </a:solidFill>
              </a:rPr>
              <a:t>Brett Duvall</a:t>
            </a:r>
          </a:p>
        </p:txBody>
      </p:sp>
    </p:spTree>
    <p:extLst>
      <p:ext uri="{BB962C8B-B14F-4D97-AF65-F5344CB8AC3E}">
        <p14:creationId xmlns:p14="http://schemas.microsoft.com/office/powerpoint/2010/main" val="3654679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77AE4-94B2-0DD5-3A88-6ED8F50A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Future 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8064-B4E4-5A53-C3D8-8C2DC2F89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/>
              <a:t>Check different angles</a:t>
            </a:r>
          </a:p>
          <a:p>
            <a:r>
              <a:rPr lang="en-US" sz="1800"/>
              <a:t>Check which minis are hard to detect</a:t>
            </a:r>
          </a:p>
          <a:p>
            <a:r>
              <a:rPr lang="en-US" sz="1800"/>
              <a:t>Confidence levels?</a:t>
            </a:r>
          </a:p>
          <a:p>
            <a:r>
              <a:rPr lang="en-US" sz="1800"/>
              <a:t>Higher resolution?</a:t>
            </a:r>
          </a:p>
          <a:p>
            <a:r>
              <a:rPr lang="en-US" sz="1800"/>
              <a:t>Add hand gesture and attention for ui</a:t>
            </a:r>
          </a:p>
          <a:p>
            <a:r>
              <a:rPr lang="en-US" sz="1800"/>
              <a:t>Add stats for each mini</a:t>
            </a:r>
          </a:p>
          <a:p>
            <a:r>
              <a:rPr lang="en-US" sz="1800"/>
              <a:t>Add combat calculations</a:t>
            </a:r>
          </a:p>
          <a:p>
            <a:r>
              <a:rPr lang="en-US" sz="1800"/>
              <a:t>Add AI strategy training</a:t>
            </a:r>
          </a:p>
        </p:txBody>
      </p:sp>
      <p:pic>
        <p:nvPicPr>
          <p:cNvPr id="5" name="Picture 4" descr="A group of toy figures&#10;&#10;AI-generated content may be incorrect.">
            <a:extLst>
              <a:ext uri="{FF2B5EF4-FFF2-40B4-BE49-F238E27FC236}">
                <a16:creationId xmlns:a16="http://schemas.microsoft.com/office/drawing/2014/main" id="{02765420-A063-FAD3-4F88-809ACD51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3" r="25004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574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98F9A-4094-D617-9676-9DE6F0FEB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BDF2-B2F1-7206-0130-AA90D3F44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Ultralytics</a:t>
            </a:r>
            <a:r>
              <a:rPr lang="en-US" sz="2000" dirty="0"/>
              <a:t> - https://docs.ultralytics.com/guides/</a:t>
            </a:r>
          </a:p>
          <a:p>
            <a:r>
              <a:rPr lang="en-US" sz="2000" dirty="0"/>
              <a:t>Real-time Object Detection with YOLO and Webcam: Enhancing Your Computer Vision Skills. Dipankar Medhi. Mar 27, 2023. Medium. </a:t>
            </a:r>
            <a:r>
              <a:rPr lang="en-US" sz="2000" dirty="0">
                <a:hlinkClick r:id="rId2"/>
              </a:rPr>
              <a:t>https://dipankarmedh1.medium.com/real-time-object-detection-with-yolo-and-webcam-enhancing-your-computer-vision-skills-861b97c78993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907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DDAEF6DC-97BB-0F46-0873-D9C27FDF7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 r="20120"/>
          <a:stretch>
            <a:fillRect/>
          </a:stretch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507F3-06DF-7171-102B-76B3519C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 dirty="0"/>
              <a:t>Intro	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36E42C-071C-FF10-A627-9704323AF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Warhammer is a very popular miniature combat game</a:t>
            </a:r>
          </a:p>
          <a:p>
            <a:r>
              <a:rPr lang="en-US" sz="1700" dirty="0"/>
              <a:t>Team Kill is the smaller version with 9-10 unique miniatures per team</a:t>
            </a:r>
          </a:p>
          <a:p>
            <a:r>
              <a:rPr lang="en-US" sz="1700" dirty="0"/>
              <a:t>My brother, nephew, and I used to play boardgame in the game room (until my nephew outgrew gaming)</a:t>
            </a:r>
          </a:p>
          <a:p>
            <a:r>
              <a:rPr lang="en-US" sz="1700" dirty="0"/>
              <a:t>Let’s train AI to play when no one else is around</a:t>
            </a:r>
          </a:p>
        </p:txBody>
      </p:sp>
    </p:spTree>
    <p:extLst>
      <p:ext uri="{BB962C8B-B14F-4D97-AF65-F5344CB8AC3E}">
        <p14:creationId xmlns:p14="http://schemas.microsoft.com/office/powerpoint/2010/main" val="141529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4A9F9-D900-EFBA-0DE5-89700F22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ABCD-EEBF-B5D0-1969-9F8740EE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Start with training to detect each miniature on the gameboard</a:t>
            </a:r>
          </a:p>
          <a:p>
            <a:r>
              <a:rPr lang="en-US" sz="2000" dirty="0"/>
              <a:t>Each miniature is a unique class with unique stats</a:t>
            </a:r>
          </a:p>
          <a:p>
            <a:r>
              <a:rPr lang="en-US" sz="2000" dirty="0"/>
              <a:t>Have each class name and stats (such as hit points) shown on their corresponding bounding box</a:t>
            </a:r>
          </a:p>
          <a:p>
            <a:r>
              <a:rPr lang="en-US" sz="2000" dirty="0"/>
              <a:t>Control movement, attack, and defend choices using hand gestures</a:t>
            </a:r>
          </a:p>
          <a:p>
            <a:r>
              <a:rPr lang="en-US" sz="2000" dirty="0"/>
              <a:t>Compute any battles and subtract hit points from defender</a:t>
            </a:r>
          </a:p>
          <a:p>
            <a:r>
              <a:rPr lang="en-US" sz="2000" dirty="0"/>
              <a:t>Train AI to play either team and make decisions based on state-action policy reinforcement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010708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64A82-89BE-D7F6-5810-662C29D37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D34517-E399-5715-018E-30533EC4B0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18875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545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16EFA-3156-BEE3-374A-37D46D57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Data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AC0C4-02D1-BA15-F709-FB664A830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1900" dirty="0"/>
              <a:t>Two sets of images taken from webcam videos</a:t>
            </a:r>
          </a:p>
          <a:p>
            <a:r>
              <a:rPr lang="en-US" sz="1900" dirty="0"/>
              <a:t>First set: </a:t>
            </a:r>
          </a:p>
          <a:p>
            <a:pPr lvl="1"/>
            <a:r>
              <a:rPr lang="en-US" sz="1900" dirty="0"/>
              <a:t>16,000 images taken at 3 different angles from a 720p webcam</a:t>
            </a:r>
          </a:p>
          <a:p>
            <a:pPr lvl="1"/>
            <a:r>
              <a:rPr lang="en-US" sz="1900" dirty="0"/>
              <a:t>Each of the 18 miniatures was shot on a rotating lazy </a:t>
            </a:r>
            <a:r>
              <a:rPr lang="en-US" sz="1900" dirty="0" err="1"/>
              <a:t>susan</a:t>
            </a:r>
            <a:r>
              <a:rPr lang="en-US" sz="1900" dirty="0"/>
              <a:t> to minimize blurring of each image</a:t>
            </a:r>
          </a:p>
          <a:p>
            <a:r>
              <a:rPr lang="en-US" sz="1900" dirty="0"/>
              <a:t>Second set:</a:t>
            </a:r>
          </a:p>
          <a:p>
            <a:pPr lvl="1"/>
            <a:r>
              <a:rPr lang="en-US" sz="1900" dirty="0"/>
              <a:t>780 images taken from 3 different angles from a 1080p camera (cut down from 7,000)</a:t>
            </a:r>
          </a:p>
          <a:p>
            <a:pPr lvl="1"/>
            <a:r>
              <a:rPr lang="en-US" sz="1900" dirty="0"/>
              <a:t>All 18 miniatures were together in frame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ooden object with a figurine on it&#10;&#10;AI-generated content may be incorrect.">
            <a:extLst>
              <a:ext uri="{FF2B5EF4-FFF2-40B4-BE49-F238E27FC236}">
                <a16:creationId xmlns:a16="http://schemas.microsoft.com/office/drawing/2014/main" id="{8D59ADB4-A588-837E-9F36-F5F0FA527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3632"/>
          <a:stretch>
            <a:fillRect/>
          </a:stretch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small figurines on a table&#10;&#10;AI-generated content may be incorrect.">
            <a:extLst>
              <a:ext uri="{FF2B5EF4-FFF2-40B4-BE49-F238E27FC236}">
                <a16:creationId xmlns:a16="http://schemas.microsoft.com/office/drawing/2014/main" id="{AE0C2E2F-E8FC-2EC3-FB80-A8C7B64B4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-4" b="-4"/>
          <a:stretch>
            <a:fillRect/>
          </a:stretch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E4A79D-FA65-7F4F-B285-C62D753C93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53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71F4C-A860-C0BA-57FC-F9AAD5B8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D10607-BAFD-76F1-5ACC-9264B29F9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0217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543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0DE3-A2FC-64AB-51A0-3B1084FB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Content Placeholder 4" descr="A group of graphs showing the value of a number of different values&#10;&#10;AI-generated content may be incorrect.">
            <a:extLst>
              <a:ext uri="{FF2B5EF4-FFF2-40B4-BE49-F238E27FC236}">
                <a16:creationId xmlns:a16="http://schemas.microsoft.com/office/drawing/2014/main" id="{D319C0EC-E9D3-ED50-EC71-9F6D0DD2F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" y="1531754"/>
            <a:ext cx="8102723" cy="484266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E3AAD-56EE-7739-5CF4-F3089765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790" y="1690688"/>
            <a:ext cx="2088194" cy="45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9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B914-D520-F28C-3F21-9BDD0FDB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Normalized</a:t>
            </a:r>
          </a:p>
        </p:txBody>
      </p:sp>
      <p:pic>
        <p:nvPicPr>
          <p:cNvPr id="7" name="Picture 6" descr="A collage of images of a wooden drum&#10;&#10;AI-generated content may be incorrect.">
            <a:extLst>
              <a:ext uri="{FF2B5EF4-FFF2-40B4-BE49-F238E27FC236}">
                <a16:creationId xmlns:a16="http://schemas.microsoft.com/office/drawing/2014/main" id="{AF12861A-69FF-9446-ED73-9D6587D3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08" y="1804001"/>
            <a:ext cx="4440403" cy="4440403"/>
          </a:xfrm>
          <a:prstGeom prst="rect">
            <a:avLst/>
          </a:prstGeom>
        </p:spPr>
      </p:pic>
      <p:pic>
        <p:nvPicPr>
          <p:cNvPr id="10" name="Content Placeholder 4" descr="A graph with blue squares&#10;&#10;AI-generated content may be incorrect.">
            <a:extLst>
              <a:ext uri="{FF2B5EF4-FFF2-40B4-BE49-F238E27FC236}">
                <a16:creationId xmlns:a16="http://schemas.microsoft.com/office/drawing/2014/main" id="{4FA874BE-4A87-AB8D-6B98-1728E5CFE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5" y="1746006"/>
            <a:ext cx="5920538" cy="44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90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BC7A-08EE-6A08-8DAC-4EAB8433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5" name="Content Placeholder 4" descr="A group of toy figures on a table&#10;&#10;AI-generated content may be incorrect.">
            <a:extLst>
              <a:ext uri="{FF2B5EF4-FFF2-40B4-BE49-F238E27FC236}">
                <a16:creationId xmlns:a16="http://schemas.microsoft.com/office/drawing/2014/main" id="{DA885B6B-EAEE-3B69-5905-93D7D358E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3" y="1381576"/>
            <a:ext cx="9838591" cy="5060065"/>
          </a:xfrm>
        </p:spPr>
      </p:pic>
    </p:spTree>
    <p:extLst>
      <p:ext uri="{BB962C8B-B14F-4D97-AF65-F5344CB8AC3E}">
        <p14:creationId xmlns:p14="http://schemas.microsoft.com/office/powerpoint/2010/main" val="404595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409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Miniature Object Detection</vt:lpstr>
      <vt:lpstr>Intro </vt:lpstr>
      <vt:lpstr>Project Aim</vt:lpstr>
      <vt:lpstr>Approach</vt:lpstr>
      <vt:lpstr>Data</vt:lpstr>
      <vt:lpstr>Project Workflow</vt:lpstr>
      <vt:lpstr>Evaluation</vt:lpstr>
      <vt:lpstr>Confusion Matrix Normalized</vt:lpstr>
      <vt:lpstr>Inference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Brett Duvall</dc:creator>
  <cp:lastModifiedBy>Brett Duvall</cp:lastModifiedBy>
  <cp:revision>13</cp:revision>
  <dcterms:created xsi:type="dcterms:W3CDTF">2025-05-14T19:35:46Z</dcterms:created>
  <dcterms:modified xsi:type="dcterms:W3CDTF">2025-07-03T23:26:50Z</dcterms:modified>
</cp:coreProperties>
</file>